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AEE6FC-0E8B-428B-9794-D71312989D5C}" type="datetimeFigureOut">
              <a:rPr lang="en-US" smtClean="0"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14C62B-FC0F-4D97-88AF-2F6DE4721D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372600" cy="2305051"/>
          </a:xfrm>
        </p:spPr>
        <p:txBody>
          <a:bodyPr/>
          <a:lstStyle/>
          <a:p>
            <a:pPr algn="ctr"/>
            <a:r>
              <a:rPr lang="en-US" dirty="0" smtClean="0"/>
              <a:t>Les 3 </a:t>
            </a:r>
            <a:r>
              <a:rPr lang="en-US" dirty="0" err="1" smtClean="0"/>
              <a:t>petits</a:t>
            </a:r>
            <a:r>
              <a:rPr lang="en-US" dirty="0" smtClean="0"/>
              <a:t> </a:t>
            </a:r>
            <a:r>
              <a:rPr lang="en-US" dirty="0" err="1" smtClean="0"/>
              <a:t>cochons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fait à </a:t>
            </a:r>
            <a:r>
              <a:rPr lang="en-US" dirty="0" err="1" smtClean="0"/>
              <a:t>votre</a:t>
            </a:r>
            <a:r>
              <a:rPr lang="en-US" dirty="0" smtClean="0"/>
              <a:t> style!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6" name="AutoShape 2" descr="http://widget.slide.com/rdr/1/1/1/W/40000001a8cb787/1/82/PCe4WASp2D8_thljOIzcQlcwsrTmW92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projet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Vous allez écrire votre propre histoire de « Les trois petits cochons »</a:t>
            </a:r>
          </a:p>
          <a:p>
            <a:r>
              <a:rPr lang="fr-FR" dirty="0" smtClean="0"/>
              <a:t>Soyez aussi créatifs comme vous voulez, ou pouvez!</a:t>
            </a:r>
          </a:p>
          <a:p>
            <a:pPr lvl="1"/>
            <a:r>
              <a:rPr lang="fr-FR" dirty="0" smtClean="0"/>
              <a:t>Autre animal?  Personnage connu?</a:t>
            </a:r>
          </a:p>
          <a:p>
            <a:pPr lvl="1"/>
            <a:r>
              <a:rPr lang="fr-FR" dirty="0" smtClean="0"/>
              <a:t>Personnes?  Ados?</a:t>
            </a:r>
          </a:p>
          <a:p>
            <a:pPr lvl="1"/>
            <a:r>
              <a:rPr lang="fr-FR" dirty="0" smtClean="0"/>
              <a:t>Personnes célèbres?  Politiques?  </a:t>
            </a:r>
          </a:p>
          <a:p>
            <a:pPr lvl="1"/>
            <a:r>
              <a:rPr lang="fr-FR" dirty="0" smtClean="0"/>
              <a:t>Qui est le vilain?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tâches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71600"/>
            <a:ext cx="9144000" cy="57912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Ecrire une histoire avec un début, problème, et solution</a:t>
            </a:r>
          </a:p>
          <a:p>
            <a:r>
              <a:rPr lang="fr-FR" sz="4000" dirty="0" smtClean="0"/>
              <a:t>Incluez 15 mots de vocabulaire des pages 84,90, 91 (spécialement avec les descriptions des maisons)</a:t>
            </a:r>
          </a:p>
          <a:p>
            <a:r>
              <a:rPr lang="fr-FR" sz="4000" dirty="0" smtClean="0"/>
              <a:t>5 phrases avec le subjonctif</a:t>
            </a:r>
          </a:p>
          <a:p>
            <a:r>
              <a:rPr lang="fr-FR" sz="4000" dirty="0" smtClean="0"/>
              <a:t>Utilisez la bonne grammaire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choix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PowerPoint</a:t>
            </a:r>
          </a:p>
          <a:p>
            <a:r>
              <a:rPr lang="fr-FR" dirty="0" smtClean="0"/>
              <a:t>Vidéo</a:t>
            </a:r>
          </a:p>
          <a:p>
            <a:r>
              <a:rPr lang="fr-FR" smtClean="0"/>
              <a:t>I-Vidéo</a:t>
            </a:r>
            <a:endParaRPr lang="fr-FR" dirty="0" smtClean="0"/>
          </a:p>
          <a:p>
            <a:r>
              <a:rPr lang="fr-FR" dirty="0" smtClean="0"/>
              <a:t>???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</a:t>
            </a:r>
            <a:r>
              <a:rPr lang="fr-FR" dirty="0" smtClean="0"/>
              <a:t> tâches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52600"/>
            <a:ext cx="9144000" cy="57912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Soyez créatifs et travaillez avec de l’effort</a:t>
            </a:r>
          </a:p>
          <a:p>
            <a:r>
              <a:rPr lang="fr-FR" sz="3600" dirty="0" smtClean="0"/>
              <a:t>Créer une présentation qui suit l’histoire avec des photos intéressantes et des animations bien fait et appropriées</a:t>
            </a:r>
          </a:p>
          <a:p>
            <a:r>
              <a:rPr lang="fr-FR" sz="3600" dirty="0" smtClean="0"/>
              <a:t>Parlez avec de la bonne prononciation</a:t>
            </a:r>
          </a:p>
          <a:p>
            <a:r>
              <a:rPr lang="fr-FR" sz="3600" dirty="0" smtClean="0"/>
              <a:t>Soyez ponctuels avec la date!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S.V.P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153400" cy="4495800"/>
          </a:xfrm>
        </p:spPr>
        <p:txBody>
          <a:bodyPr>
            <a:normAutofit/>
          </a:bodyPr>
          <a:lstStyle/>
          <a:p>
            <a:r>
              <a:rPr lang="fr-FR" sz="4400" dirty="0" smtClean="0"/>
              <a:t>Quand vous présentez, donnez-moi un script pour que je puisse suivre l’histoire!</a:t>
            </a:r>
          </a:p>
          <a:p>
            <a:endParaRPr lang="fr-FR" sz="4400" dirty="0" smtClean="0"/>
          </a:p>
          <a:p>
            <a:r>
              <a:rPr lang="fr-FR" sz="4400" dirty="0" smtClean="0"/>
              <a:t>Merci et amusez-vous!!!</a:t>
            </a:r>
            <a:endParaRPr lang="fr-FR" sz="4400" dirty="0"/>
          </a:p>
        </p:txBody>
      </p:sp>
      <p:pic>
        <p:nvPicPr>
          <p:cNvPr id="5122" name="Picture 2" descr="http://4.bp.blogspot.com/_L2Ibg6ejNRc/SqVVPKfsN0I/AAAAAAAADB8/aSi_xTU84ZU/s320/thumbs+up+happy+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505200"/>
            <a:ext cx="30480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</TotalTime>
  <Words>118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Les 3 petits cochons… fait à votre style!</vt:lpstr>
      <vt:lpstr>Le projet</vt:lpstr>
      <vt:lpstr>Les tâches</vt:lpstr>
      <vt:lpstr>Les choix</vt:lpstr>
      <vt:lpstr>Les tâches</vt:lpstr>
      <vt:lpstr>S.V.P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 petits cochons… fait à votre style!</dc:title>
  <dc:creator>Lauren Mooney</dc:creator>
  <cp:lastModifiedBy>Lauren Mooney</cp:lastModifiedBy>
  <cp:revision>3</cp:revision>
  <dcterms:created xsi:type="dcterms:W3CDTF">2009-11-18T13:14:04Z</dcterms:created>
  <dcterms:modified xsi:type="dcterms:W3CDTF">2009-11-18T16:18:00Z</dcterms:modified>
</cp:coreProperties>
</file>